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71" r:id="rId5"/>
    <p:sldId id="267" r:id="rId6"/>
    <p:sldId id="260" r:id="rId7"/>
    <p:sldId id="262" r:id="rId8"/>
    <p:sldId id="261" r:id="rId9"/>
    <p:sldId id="272" r:id="rId10"/>
    <p:sldId id="273" r:id="rId11"/>
    <p:sldId id="270" r:id="rId12"/>
    <p:sldId id="269" r:id="rId13"/>
    <p:sldId id="263" r:id="rId14"/>
    <p:sldId id="264" r:id="rId15"/>
    <p:sldId id="25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10" d="100"/>
          <a:sy n="110" d="100"/>
        </p:scale>
        <p:origin x="-480" y="-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Japan</c:v>
                </c:pt>
                <c:pt idx="1">
                  <c:v>North America</c:v>
                </c:pt>
                <c:pt idx="2">
                  <c:v>Europe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1.45</c:v>
                </c:pt>
                <c:pt idx="1">
                  <c:v>2.87</c:v>
                </c:pt>
                <c:pt idx="2">
                  <c:v>2.74</c:v>
                </c:pt>
                <c:pt idx="3">
                  <c:v>0.51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90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57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157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8744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437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57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659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398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42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26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428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63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51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427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565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428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04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0B9051-8F3F-41F3-B776-750DBE700981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714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Basket Dash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By Dom, Jack, James, Michael, Olivia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amie\Collage Work\University Work\Games production CT4005\Group work\a new challenger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387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43464" y="1173192"/>
            <a:ext cx="10653623" cy="546914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Environment moodboard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Image result for low poly park sce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43" y="1450707"/>
            <a:ext cx="3483114" cy="26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457" y="1450707"/>
            <a:ext cx="3756505" cy="26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low poly race track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46" y="4063043"/>
            <a:ext cx="4336818" cy="24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low poly storehou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962" y="1450707"/>
            <a:ext cx="2612336" cy="26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64" y="4063042"/>
            <a:ext cx="4343243" cy="24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91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Level design and mock up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706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90408"/>
            <a:ext cx="9404723" cy="901629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Market Research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046" y="905774"/>
            <a:ext cx="11662912" cy="5874588"/>
          </a:xfrm>
        </p:spPr>
        <p:txBody>
          <a:bodyPr/>
          <a:lstStyle/>
          <a:p>
            <a:r>
              <a:rPr lang="sv-SE" b="1" dirty="0">
                <a:solidFill>
                  <a:schemeClr val="bg1"/>
                </a:solidFill>
              </a:rPr>
              <a:t>Super Monkey Ball: Banana </a:t>
            </a:r>
            <a:r>
              <a:rPr lang="sv-SE" b="1" dirty="0" smtClean="0">
                <a:solidFill>
                  <a:schemeClr val="bg1"/>
                </a:solidFill>
              </a:rPr>
              <a:t>Blitz (Nintendo Wii):</a:t>
            </a:r>
          </a:p>
          <a:p>
            <a:pPr marL="0" indent="0">
              <a:buNone/>
            </a:pPr>
            <a:r>
              <a:rPr lang="sv-SE" b="1" dirty="0" smtClean="0">
                <a:solidFill>
                  <a:schemeClr val="bg1"/>
                </a:solidFill>
              </a:rPr>
              <a:t>Released November 19th 2006</a:t>
            </a:r>
          </a:p>
          <a:p>
            <a:pPr marL="0" indent="0">
              <a:buNone/>
            </a:pPr>
            <a:r>
              <a:rPr lang="sv-SE" b="1" dirty="0" smtClean="0">
                <a:solidFill>
                  <a:schemeClr val="bg1"/>
                </a:solidFill>
              </a:rPr>
              <a:t>8 worlds with 8 stages each and 2 hidden unlockable worlds.</a:t>
            </a:r>
            <a:endParaRPr lang="sv-SE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v-SE" b="1" dirty="0" smtClean="0">
                <a:solidFill>
                  <a:schemeClr val="bg1"/>
                </a:solidFill>
              </a:rPr>
              <a:t>It used the motion controls from the Wii remote to move, making the game difficult to master but precise.</a:t>
            </a:r>
          </a:p>
          <a:p>
            <a:pPr marL="0" indent="0">
              <a:buNone/>
            </a:pPr>
            <a:r>
              <a:rPr lang="sv-SE" b="1" dirty="0" smtClean="0">
                <a:solidFill>
                  <a:schemeClr val="bg1"/>
                </a:solidFill>
              </a:rPr>
              <a:t>The game had an average review score between a 7 – 8 out of 10. And ranked as one of the top best sellers for the Nintendo Wii.</a:t>
            </a:r>
          </a:p>
          <a:p>
            <a:pPr marL="0" indent="0">
              <a:buNone/>
            </a:pPr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Mario Kart 8 Deluxe (Nintendo Switch):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chemeClr val="bg1"/>
                </a:solidFill>
              </a:rPr>
              <a:t>Was a re-release and updated version of the Wii version.</a:t>
            </a:r>
          </a:p>
          <a:p>
            <a:pPr marL="0" indent="0">
              <a:buNone/>
            </a:pPr>
            <a:endParaRPr lang="en-GB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chemeClr val="bg1"/>
                </a:solidFill>
              </a:rPr>
              <a:t>It has sold a total of 7.57 million </a:t>
            </a:r>
            <a:r>
              <a:rPr lang="en-GB" b="1" smtClean="0">
                <a:solidFill>
                  <a:schemeClr val="bg1"/>
                </a:solidFill>
              </a:rPr>
              <a:t>units globally. </a:t>
            </a:r>
            <a:endParaRPr lang="en-GB" b="1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652748818"/>
              </p:ext>
            </p:extLst>
          </p:nvPr>
        </p:nvGraphicFramePr>
        <p:xfrm>
          <a:off x="7401465" y="3523889"/>
          <a:ext cx="4712898" cy="3273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5449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Control Scheme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joy con controlle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074" y="2249474"/>
            <a:ext cx="2747941" cy="287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artoon oak woo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0"/>
          <a:stretch/>
        </p:blipFill>
        <p:spPr bwMode="auto">
          <a:xfrm>
            <a:off x="7792278" y="2550349"/>
            <a:ext cx="1325186" cy="256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7" t="8030" r="38251" b="8825"/>
          <a:stretch/>
        </p:blipFill>
        <p:spPr bwMode="auto">
          <a:xfrm>
            <a:off x="7756497" y="2362561"/>
            <a:ext cx="1396748" cy="282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000" y="3297607"/>
            <a:ext cx="952622" cy="9526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100" y="3391770"/>
            <a:ext cx="759382" cy="7593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86323" y="161411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P1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06347" y="161411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P2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20019" y="1687002"/>
            <a:ext cx="82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P3 / 4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857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1129" y="2685279"/>
            <a:ext cx="9404723" cy="1400530"/>
          </a:xfrm>
        </p:spPr>
        <p:txBody>
          <a:bodyPr/>
          <a:lstStyle/>
          <a:p>
            <a:r>
              <a:rPr lang="en-GB" sz="8800" b="1" dirty="0" smtClean="0">
                <a:solidFill>
                  <a:schemeClr val="bg1"/>
                </a:solidFill>
              </a:rPr>
              <a:t>Prototype Level</a:t>
            </a:r>
            <a:endParaRPr lang="en-GB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180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Game Concept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Fruit races down a track to a basket at the end in a lap based mode, after 3 laps around the track the first person the reach the end basket wins.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With up to 4 players competing against each other, they must dodge traps and obstacles in order to keep up their speed and win.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5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Features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53872"/>
            <a:ext cx="8946541" cy="4594528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Up to 4 playable characters that you and your friends can go head to head with.</a:t>
            </a:r>
          </a:p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Traps to avoid as you race towards the goal.</a:t>
            </a:r>
          </a:p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Physics based rolling fruit.</a:t>
            </a:r>
          </a:p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Phone app for extra players /  controllers.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Power ups for players to use to change up the race.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85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Platform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Nintendo Switch </a:t>
            </a:r>
          </a:p>
          <a:p>
            <a:endParaRPr lang="en-GB" b="1" dirty="0" smtClean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Simple easy to jump into and quick to play.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Can have 2 - 4 players from the start with only one console, without the need for a second set of controllers.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Good for on the move.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Easy to have friends jump in both locally and online. </a:t>
            </a:r>
            <a:endParaRPr lang="en-GB" dirty="0"/>
          </a:p>
        </p:txBody>
      </p:sp>
      <p:pic>
        <p:nvPicPr>
          <p:cNvPr id="11268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186" y="413467"/>
            <a:ext cx="2904057" cy="25762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701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Inspiration / moodboard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Jamie\Collage Work\University Work\Games production CT4005\Group work\Inspiration moodboard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286" y="1511094"/>
            <a:ext cx="9131852" cy="51343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316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598" y="301643"/>
            <a:ext cx="9404723" cy="1400530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UI Design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92" y="1463040"/>
            <a:ext cx="2093111" cy="4403982"/>
          </a:xfrm>
        </p:spPr>
        <p:txBody>
          <a:bodyPr/>
          <a:lstStyle/>
          <a:p>
            <a:pPr marL="0" indent="0">
              <a:buNone/>
            </a:pPr>
            <a:r>
              <a:rPr lang="en-GB" b="1" u="sng" dirty="0" smtClean="0">
                <a:solidFill>
                  <a:schemeClr val="bg1"/>
                </a:solidFill>
              </a:rPr>
              <a:t>Menu screen </a:t>
            </a:r>
            <a:r>
              <a:rPr lang="en-GB" b="1" dirty="0" smtClean="0">
                <a:solidFill>
                  <a:schemeClr val="bg1"/>
                </a:solidFill>
              </a:rPr>
              <a:t>&gt;</a:t>
            </a:r>
          </a:p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b="1" u="sng" dirty="0" smtClean="0">
                <a:solidFill>
                  <a:schemeClr val="bg1"/>
                </a:solidFill>
              </a:rPr>
              <a:t>Logo</a:t>
            </a:r>
            <a:r>
              <a:rPr lang="en-GB" b="1" dirty="0" smtClean="0">
                <a:solidFill>
                  <a:schemeClr val="bg1"/>
                </a:solidFill>
              </a:rPr>
              <a:t> &gt;</a:t>
            </a:r>
          </a:p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242" name="Picture 2" descr="MainMe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129" y="1269875"/>
            <a:ext cx="3753871" cy="2668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ptionsMenu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69875"/>
            <a:ext cx="3698210" cy="26683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UDmockupprogres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38184"/>
            <a:ext cx="3698210" cy="2771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Logo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129" y="3938184"/>
            <a:ext cx="3753871" cy="2771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794210" y="1367624"/>
            <a:ext cx="23977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chemeClr val="bg1"/>
                </a:solidFill>
              </a:rPr>
              <a:t>&lt; </a:t>
            </a:r>
            <a:r>
              <a:rPr lang="en-GB" sz="2000" b="1" u="sng" dirty="0" smtClean="0">
                <a:solidFill>
                  <a:schemeClr val="bg1"/>
                </a:solidFill>
              </a:rPr>
              <a:t>Options menu</a:t>
            </a:r>
          </a:p>
          <a:p>
            <a:endParaRPr lang="en-GB" sz="2000" b="1" dirty="0">
              <a:solidFill>
                <a:schemeClr val="bg1"/>
              </a:solidFill>
            </a:endParaRPr>
          </a:p>
          <a:p>
            <a:endParaRPr lang="en-GB" sz="2000" b="1" dirty="0" smtClean="0">
              <a:solidFill>
                <a:schemeClr val="bg1"/>
              </a:solidFill>
            </a:endParaRPr>
          </a:p>
          <a:p>
            <a:endParaRPr lang="en-GB" sz="2000" b="1" dirty="0">
              <a:solidFill>
                <a:schemeClr val="bg1"/>
              </a:solidFill>
            </a:endParaRPr>
          </a:p>
          <a:p>
            <a:endParaRPr lang="en-GB" sz="2000" b="1" dirty="0" smtClean="0">
              <a:solidFill>
                <a:schemeClr val="bg1"/>
              </a:solidFill>
            </a:endParaRPr>
          </a:p>
          <a:p>
            <a:endParaRPr lang="en-GB" sz="2000" b="1" dirty="0">
              <a:solidFill>
                <a:schemeClr val="bg1"/>
              </a:solidFill>
            </a:endParaRPr>
          </a:p>
          <a:p>
            <a:endParaRPr lang="en-GB" sz="2000" b="1" dirty="0" smtClean="0">
              <a:solidFill>
                <a:schemeClr val="bg1"/>
              </a:solidFill>
            </a:endParaRPr>
          </a:p>
          <a:p>
            <a:endParaRPr lang="en-GB" sz="2000" b="1" dirty="0" smtClean="0">
              <a:solidFill>
                <a:schemeClr val="bg1"/>
              </a:solidFill>
            </a:endParaRPr>
          </a:p>
          <a:p>
            <a:endParaRPr lang="en-GB" sz="2000" b="1" dirty="0">
              <a:solidFill>
                <a:schemeClr val="bg1"/>
              </a:solidFill>
            </a:endParaRPr>
          </a:p>
          <a:p>
            <a:r>
              <a:rPr lang="en-GB" sz="2000" b="1" dirty="0" smtClean="0">
                <a:solidFill>
                  <a:schemeClr val="bg1"/>
                </a:solidFill>
              </a:rPr>
              <a:t>&lt; </a:t>
            </a:r>
            <a:r>
              <a:rPr lang="en-GB" sz="2000" b="1" u="sng" dirty="0" smtClean="0">
                <a:solidFill>
                  <a:schemeClr val="bg1"/>
                </a:solidFill>
              </a:rPr>
              <a:t>HUD</a:t>
            </a:r>
            <a:endParaRPr lang="en-GB" sz="20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840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Target audience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264" y="2131467"/>
            <a:ext cx="8946541" cy="3076637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Kids aged 7 – 15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We chose this target audience due to the cell shaded and cartoony aesthetic.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This also suits our target console of the switch.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21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How it appeals to the audience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The style we went with.</a:t>
            </a:r>
          </a:p>
          <a:p>
            <a:endParaRPr lang="en-GB" b="1" dirty="0" smtClean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How we adapted the concept.</a:t>
            </a:r>
          </a:p>
          <a:p>
            <a:endParaRPr lang="en-GB" b="1" dirty="0" smtClean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What we want our players to get out of the game.</a:t>
            </a:r>
          </a:p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193" name="Picture 1" descr="C:\Users\Jamie\Collage Work\University Work\Games production CT4005\Group work\bark texture 1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136" y="1518372"/>
            <a:ext cx="2260737" cy="226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Jamie\Collage Work\University Work\Games production CT4005\Group work\Basket weave tex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8" y="2648741"/>
            <a:ext cx="2385461" cy="238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466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Progression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74358"/>
            <a:ext cx="8946541" cy="1001865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We plan to use a levelling and points based system, that rewards players with loot boxes / skins as they win races.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4338" name="Picture 2" descr="Sh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96" y="2581839"/>
            <a:ext cx="4994274" cy="35500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8593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782</TotalTime>
  <Words>408</Words>
  <Application>Microsoft Office PowerPoint</Application>
  <PresentationFormat>Custom</PresentationFormat>
  <Paragraphs>81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Ion</vt:lpstr>
      <vt:lpstr>Basket Dash</vt:lpstr>
      <vt:lpstr>Game Concept</vt:lpstr>
      <vt:lpstr>Features</vt:lpstr>
      <vt:lpstr>Platform  </vt:lpstr>
      <vt:lpstr>Inspiration / moodboard</vt:lpstr>
      <vt:lpstr>UI Design</vt:lpstr>
      <vt:lpstr>Target audience</vt:lpstr>
      <vt:lpstr>How it appeals to the audience</vt:lpstr>
      <vt:lpstr>Progression</vt:lpstr>
      <vt:lpstr>PowerPoint Presentation</vt:lpstr>
      <vt:lpstr>Environment moodboard</vt:lpstr>
      <vt:lpstr>Level design and mock up</vt:lpstr>
      <vt:lpstr>Market Research</vt:lpstr>
      <vt:lpstr>Control Scheme</vt:lpstr>
      <vt:lpstr>Prototype Level</vt:lpstr>
    </vt:vector>
  </TitlesOfParts>
  <Company>University of Gloucestershire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Basket Dash</dc:title>
  <dc:creator>Moss, James</dc:creator>
  <cp:lastModifiedBy>Jamie</cp:lastModifiedBy>
  <cp:revision>32</cp:revision>
  <dcterms:created xsi:type="dcterms:W3CDTF">2018-04-25T09:18:57Z</dcterms:created>
  <dcterms:modified xsi:type="dcterms:W3CDTF">2018-05-07T16:14:54Z</dcterms:modified>
</cp:coreProperties>
</file>